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0" r:id="rId1"/>
  </p:sldMasterIdLst>
  <p:notesMasterIdLst>
    <p:notesMasterId r:id="rId28"/>
  </p:notesMasterIdLst>
  <p:sldIdLst>
    <p:sldId id="256" r:id="rId2"/>
    <p:sldId id="258" r:id="rId3"/>
    <p:sldId id="260" r:id="rId4"/>
    <p:sldId id="26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170EC64E-5FB2-4CCA-903C-B1D6DFC95D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94D6DC11-EDF2-4B6F-A7FD-05739698D9A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BE6294-FEC1-4E49-93A5-C98F993AB9FF}" type="datetimeFigureOut">
              <a:rPr lang="sk-SK"/>
              <a:pPr>
                <a:defRPr/>
              </a:pPr>
              <a:t>13. 5. 2020</a:t>
            </a:fld>
            <a:endParaRPr lang="sk-SK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6DCEFBD-121E-49F8-A924-4A4443EEE5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B16B1081-6816-4A61-B6C1-DAE4EBB7A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/>
              <a:t>Kliknite sem a upravte štýly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D52BD6C7-11FC-4AEF-92E0-B27A40CECC8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2D9CA0F5-FD9D-42EA-B23C-1BAAAAEF4D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2CFE418-681F-4512-837D-64C0A40C4B73}" type="slidenum">
              <a:rPr lang="sk-SK" altLang="en-US"/>
              <a:pPr/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obrazu snímky 1">
            <a:extLst>
              <a:ext uri="{FF2B5EF4-FFF2-40B4-BE49-F238E27FC236}">
                <a16:creationId xmlns:a16="http://schemas.microsoft.com/office/drawing/2014/main" id="{47DA26F3-4457-4CFF-993B-425548298B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Zástupný symbol poznámok 2">
            <a:extLst>
              <a:ext uri="{FF2B5EF4-FFF2-40B4-BE49-F238E27FC236}">
                <a16:creationId xmlns:a16="http://schemas.microsoft.com/office/drawing/2014/main" id="{B166A81A-2494-4502-8E28-B0DCF655D9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Zástupný symbol čísla snímky 3">
            <a:extLst>
              <a:ext uri="{FF2B5EF4-FFF2-40B4-BE49-F238E27FC236}">
                <a16:creationId xmlns:a16="http://schemas.microsoft.com/office/drawing/2014/main" id="{2FEDBA55-F3E1-4237-B11C-5A53F84AAA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3DC86B-E469-41BC-BCAD-EC17DC37AD23}" type="slidenum">
              <a:rPr lang="sk-SK" altLang="en-US">
                <a:latin typeface="Calibri" panose="020F0502020204030204" pitchFamily="34" charset="0"/>
              </a:rPr>
              <a:pPr eaLnBrk="1" hangingPunct="1"/>
              <a:t>1</a:t>
            </a:fld>
            <a:endParaRPr lang="sk-SK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themeOverride" Target="../theme/themeOverride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12">
            <a:extLst>
              <a:ext uri="{FF2B5EF4-FFF2-40B4-BE49-F238E27FC236}">
                <a16:creationId xmlns:a16="http://schemas.microsoft.com/office/drawing/2014/main" id="{D9506DD1-484F-45A4-8345-C11A5CA0B84C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ĺžnik 14">
            <a:extLst>
              <a:ext uri="{FF2B5EF4-FFF2-40B4-BE49-F238E27FC236}">
                <a16:creationId xmlns:a16="http://schemas.microsoft.com/office/drawing/2014/main" id="{57D57995-9179-4F41-88AD-4A5AE96F2ACC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ĺžnik 16">
            <a:extLst>
              <a:ext uri="{FF2B5EF4-FFF2-40B4-BE49-F238E27FC236}">
                <a16:creationId xmlns:a16="http://schemas.microsoft.com/office/drawing/2014/main" id="{AEE7679A-9C40-405D-94A2-7771F884A5CB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ĺžnik 17">
            <a:extLst>
              <a:ext uri="{FF2B5EF4-FFF2-40B4-BE49-F238E27FC236}">
                <a16:creationId xmlns:a16="http://schemas.microsoft.com/office/drawing/2014/main" id="{D909065B-A185-4CDC-9EED-8BCAD59E1FA7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vná spojnica 18">
            <a:extLst>
              <a:ext uri="{FF2B5EF4-FFF2-40B4-BE49-F238E27FC236}">
                <a16:creationId xmlns:a16="http://schemas.microsoft.com/office/drawing/2014/main" id="{A48659DA-1DCD-481F-9AA9-61EEA8BE82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Rovná spojnica 19">
            <a:extLst>
              <a:ext uri="{FF2B5EF4-FFF2-40B4-BE49-F238E27FC236}">
                <a16:creationId xmlns:a16="http://schemas.microsoft.com/office/drawing/2014/main" id="{3364CF85-ADDE-4D07-852D-7AA962152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Rovná spojnica 20">
            <a:extLst>
              <a:ext uri="{FF2B5EF4-FFF2-40B4-BE49-F238E27FC236}">
                <a16:creationId xmlns:a16="http://schemas.microsoft.com/office/drawing/2014/main" id="{4197F664-A571-4985-88EE-E69A2A32424C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Rovná spojnica 23">
            <a:extLst>
              <a:ext uri="{FF2B5EF4-FFF2-40B4-BE49-F238E27FC236}">
                <a16:creationId xmlns:a16="http://schemas.microsoft.com/office/drawing/2014/main" id="{24EC231D-C36B-47CE-AAA9-6F4FB94867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Rovná spojnica 24">
            <a:extLst>
              <a:ext uri="{FF2B5EF4-FFF2-40B4-BE49-F238E27FC236}">
                <a16:creationId xmlns:a16="http://schemas.microsoft.com/office/drawing/2014/main" id="{CF781D20-BAAA-451F-BC2B-B83EDB3673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Rovná spojnica 25">
            <a:extLst>
              <a:ext uri="{FF2B5EF4-FFF2-40B4-BE49-F238E27FC236}">
                <a16:creationId xmlns:a16="http://schemas.microsoft.com/office/drawing/2014/main" id="{9389D76B-645B-43E3-9082-94F6B237DC5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Obdĺžnik 26">
            <a:extLst>
              <a:ext uri="{FF2B5EF4-FFF2-40B4-BE49-F238E27FC236}">
                <a16:creationId xmlns:a16="http://schemas.microsoft.com/office/drawing/2014/main" id="{50DCA1E2-B3B5-430E-807E-7FA849E61435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ál 27">
            <a:extLst>
              <a:ext uri="{FF2B5EF4-FFF2-40B4-BE49-F238E27FC236}">
                <a16:creationId xmlns:a16="http://schemas.microsoft.com/office/drawing/2014/main" id="{831850BB-480C-42F0-BF74-324713008C84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ál 28">
            <a:extLst>
              <a:ext uri="{FF2B5EF4-FFF2-40B4-BE49-F238E27FC236}">
                <a16:creationId xmlns:a16="http://schemas.microsoft.com/office/drawing/2014/main" id="{CBC56182-6E0C-4F19-8408-8FCF44752966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ál 29">
            <a:extLst>
              <a:ext uri="{FF2B5EF4-FFF2-40B4-BE49-F238E27FC236}">
                <a16:creationId xmlns:a16="http://schemas.microsoft.com/office/drawing/2014/main" id="{AAFDB3CD-9CAA-4451-8108-E3EDCBF18F92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ál 30">
            <a:extLst>
              <a:ext uri="{FF2B5EF4-FFF2-40B4-BE49-F238E27FC236}">
                <a16:creationId xmlns:a16="http://schemas.microsoft.com/office/drawing/2014/main" id="{A0BD93BE-D71B-4264-ADCE-83DF3650B9DD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ál 31">
            <a:extLst>
              <a:ext uri="{FF2B5EF4-FFF2-40B4-BE49-F238E27FC236}">
                <a16:creationId xmlns:a16="http://schemas.microsoft.com/office/drawing/2014/main" id="{5B375B1F-D5C6-4788-AF93-877E2FC8C800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22" name="Zástupný symbol dátumu 27">
            <a:extLst>
              <a:ext uri="{FF2B5EF4-FFF2-40B4-BE49-F238E27FC236}">
                <a16:creationId xmlns:a16="http://schemas.microsoft.com/office/drawing/2014/main" id="{F1407EB3-6872-453E-A3B0-8324ED8D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E3045-9C8D-4755-A756-D01E155DD2E9}" type="datetimeFigureOut">
              <a:rPr lang="sk-SK"/>
              <a:pPr>
                <a:defRPr/>
              </a:pPr>
              <a:t>13. 5. 2020</a:t>
            </a:fld>
            <a:endParaRPr lang="sk-SK"/>
          </a:p>
        </p:txBody>
      </p:sp>
      <p:sp>
        <p:nvSpPr>
          <p:cNvPr id="23" name="Zástupný symbol päty 16">
            <a:extLst>
              <a:ext uri="{FF2B5EF4-FFF2-40B4-BE49-F238E27FC236}">
                <a16:creationId xmlns:a16="http://schemas.microsoft.com/office/drawing/2014/main" id="{BF9FD9A1-6FBC-4D83-91FD-B1E32BC1F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4" name="Zástupný symbol čísla snímky 28">
            <a:extLst>
              <a:ext uri="{FF2B5EF4-FFF2-40B4-BE49-F238E27FC236}">
                <a16:creationId xmlns:a16="http://schemas.microsoft.com/office/drawing/2014/main" id="{FCCA9BB5-1A33-40AF-AF2D-708AC111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D50897BF-707C-46B9-A30C-C17770200ACD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591943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13">
            <a:extLst>
              <a:ext uri="{FF2B5EF4-FFF2-40B4-BE49-F238E27FC236}">
                <a16:creationId xmlns:a16="http://schemas.microsoft.com/office/drawing/2014/main" id="{CF396C1A-6084-4CEA-B38B-760C6BB47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E92F7-AC2F-4B4D-B786-356D0A195E25}" type="datetimeFigureOut">
              <a:rPr lang="sk-SK"/>
              <a:pPr>
                <a:defRPr/>
              </a:pPr>
              <a:t>13. 5. 2020</a:t>
            </a:fld>
            <a:endParaRPr lang="sk-SK"/>
          </a:p>
        </p:txBody>
      </p:sp>
      <p:sp>
        <p:nvSpPr>
          <p:cNvPr id="5" name="Zástupný symbol päty 2">
            <a:extLst>
              <a:ext uri="{FF2B5EF4-FFF2-40B4-BE49-F238E27FC236}">
                <a16:creationId xmlns:a16="http://schemas.microsoft.com/office/drawing/2014/main" id="{D55B74D7-AC73-4FF9-BD89-E8D8E350F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>
            <a:extLst>
              <a:ext uri="{FF2B5EF4-FFF2-40B4-BE49-F238E27FC236}">
                <a16:creationId xmlns:a16="http://schemas.microsoft.com/office/drawing/2014/main" id="{43D046EA-10FE-492D-99BA-8D7801D6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58F75-2B7E-4D85-B4F3-4E9B22E9D8D4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84046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13">
            <a:extLst>
              <a:ext uri="{FF2B5EF4-FFF2-40B4-BE49-F238E27FC236}">
                <a16:creationId xmlns:a16="http://schemas.microsoft.com/office/drawing/2014/main" id="{8A39E3CC-3315-40F0-B8EC-3E0D8F80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05A5B-9D6A-44D8-8F4E-F6D5AE8CF8CD}" type="datetimeFigureOut">
              <a:rPr lang="sk-SK"/>
              <a:pPr>
                <a:defRPr/>
              </a:pPr>
              <a:t>13. 5. 2020</a:t>
            </a:fld>
            <a:endParaRPr lang="sk-SK"/>
          </a:p>
        </p:txBody>
      </p:sp>
      <p:sp>
        <p:nvSpPr>
          <p:cNvPr id="5" name="Zástupný symbol päty 2">
            <a:extLst>
              <a:ext uri="{FF2B5EF4-FFF2-40B4-BE49-F238E27FC236}">
                <a16:creationId xmlns:a16="http://schemas.microsoft.com/office/drawing/2014/main" id="{A0656569-A7E0-4783-BD53-68E46BF9C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>
            <a:extLst>
              <a:ext uri="{FF2B5EF4-FFF2-40B4-BE49-F238E27FC236}">
                <a16:creationId xmlns:a16="http://schemas.microsoft.com/office/drawing/2014/main" id="{57A677EC-DA7B-4E12-AA47-9FB37E4E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B842C-FA0D-4E4B-BE80-D22D9775F41F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33005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6">
            <a:extLst>
              <a:ext uri="{FF2B5EF4-FFF2-40B4-BE49-F238E27FC236}">
                <a16:creationId xmlns:a16="http://schemas.microsoft.com/office/drawing/2014/main" id="{C6C3C1B9-3502-4E6A-ABA5-BCA721B79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46AFDFC-8B78-45CE-9E51-C524FA72DC29}" type="datetimeFigureOut">
              <a:rPr lang="sk-SK"/>
              <a:pPr>
                <a:defRPr/>
              </a:pPr>
              <a:t>13. 5. 2020</a:t>
            </a:fld>
            <a:endParaRPr lang="sk-SK"/>
          </a:p>
        </p:txBody>
      </p:sp>
      <p:sp>
        <p:nvSpPr>
          <p:cNvPr id="5" name="Zástupný symbol čísla snímky 8">
            <a:extLst>
              <a:ext uri="{FF2B5EF4-FFF2-40B4-BE49-F238E27FC236}">
                <a16:creationId xmlns:a16="http://schemas.microsoft.com/office/drawing/2014/main" id="{B4E4A8E5-15DE-4ADA-B5AF-72F2E096AC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E8A32F-884C-48ED-BB69-1C613D156CDD}" type="slidenum">
              <a:rPr lang="sk-SK" altLang="en-US"/>
              <a:pPr/>
              <a:t>‹#›</a:t>
            </a:fld>
            <a:endParaRPr lang="sk-SK" altLang="en-US"/>
          </a:p>
        </p:txBody>
      </p:sp>
      <p:sp>
        <p:nvSpPr>
          <p:cNvPr id="6" name="Zástupný symbol päty 9">
            <a:extLst>
              <a:ext uri="{FF2B5EF4-FFF2-40B4-BE49-F238E27FC236}">
                <a16:creationId xmlns:a16="http://schemas.microsoft.com/office/drawing/2014/main" id="{50CB2DA6-04E9-4D51-A5C2-3FBB9B2420E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749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12">
            <a:extLst>
              <a:ext uri="{FF2B5EF4-FFF2-40B4-BE49-F238E27FC236}">
                <a16:creationId xmlns:a16="http://schemas.microsoft.com/office/drawing/2014/main" id="{A6781CF0-E2BD-4603-8585-30501FE8B18C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ĺžnik 14">
            <a:extLst>
              <a:ext uri="{FF2B5EF4-FFF2-40B4-BE49-F238E27FC236}">
                <a16:creationId xmlns:a16="http://schemas.microsoft.com/office/drawing/2014/main" id="{53DADC54-14CD-49F0-9C59-F8635F468836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ĺžnik 16">
            <a:extLst>
              <a:ext uri="{FF2B5EF4-FFF2-40B4-BE49-F238E27FC236}">
                <a16:creationId xmlns:a16="http://schemas.microsoft.com/office/drawing/2014/main" id="{377B4784-446B-4444-9FA9-F75A982D100C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ĺžnik 17">
            <a:extLst>
              <a:ext uri="{FF2B5EF4-FFF2-40B4-BE49-F238E27FC236}">
                <a16:creationId xmlns:a16="http://schemas.microsoft.com/office/drawing/2014/main" id="{E4B53DB1-D8D0-4CB8-A8F5-280BD2458B90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vná spojnica 18">
            <a:extLst>
              <a:ext uri="{FF2B5EF4-FFF2-40B4-BE49-F238E27FC236}">
                <a16:creationId xmlns:a16="http://schemas.microsoft.com/office/drawing/2014/main" id="{F2594216-0A80-4B7F-9E73-46F8145CCC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Rovná spojnica 19">
            <a:extLst>
              <a:ext uri="{FF2B5EF4-FFF2-40B4-BE49-F238E27FC236}">
                <a16:creationId xmlns:a16="http://schemas.microsoft.com/office/drawing/2014/main" id="{B26D0A05-8631-4292-96EC-222B13155BD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Rovná spojnica 20">
            <a:extLst>
              <a:ext uri="{FF2B5EF4-FFF2-40B4-BE49-F238E27FC236}">
                <a16:creationId xmlns:a16="http://schemas.microsoft.com/office/drawing/2014/main" id="{75641B69-D0E0-46F3-A275-3DBC6C534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Rovná spojnica 23">
            <a:extLst>
              <a:ext uri="{FF2B5EF4-FFF2-40B4-BE49-F238E27FC236}">
                <a16:creationId xmlns:a16="http://schemas.microsoft.com/office/drawing/2014/main" id="{E065D567-EA54-4C01-9149-84F98DFB76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Rovná spojnica 24">
            <a:extLst>
              <a:ext uri="{FF2B5EF4-FFF2-40B4-BE49-F238E27FC236}">
                <a16:creationId xmlns:a16="http://schemas.microsoft.com/office/drawing/2014/main" id="{C7F4E3CC-7044-4F0B-AD8B-59DAA7B410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Obdĺžnik 25">
            <a:extLst>
              <a:ext uri="{FF2B5EF4-FFF2-40B4-BE49-F238E27FC236}">
                <a16:creationId xmlns:a16="http://schemas.microsoft.com/office/drawing/2014/main" id="{EF887B37-B812-45C2-BCCA-CA34E4E6386B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ál 26">
            <a:extLst>
              <a:ext uri="{FF2B5EF4-FFF2-40B4-BE49-F238E27FC236}">
                <a16:creationId xmlns:a16="http://schemas.microsoft.com/office/drawing/2014/main" id="{1E4A8CE7-CE67-4666-AA9E-4324963AF041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ál 27">
            <a:extLst>
              <a:ext uri="{FF2B5EF4-FFF2-40B4-BE49-F238E27FC236}">
                <a16:creationId xmlns:a16="http://schemas.microsoft.com/office/drawing/2014/main" id="{783E18C8-99C0-4BC8-BFC6-9BD726D10B11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ál 28">
            <a:extLst>
              <a:ext uri="{FF2B5EF4-FFF2-40B4-BE49-F238E27FC236}">
                <a16:creationId xmlns:a16="http://schemas.microsoft.com/office/drawing/2014/main" id="{7D075F77-12D1-4125-BA94-3345BB9B0522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ál 29">
            <a:extLst>
              <a:ext uri="{FF2B5EF4-FFF2-40B4-BE49-F238E27FC236}">
                <a16:creationId xmlns:a16="http://schemas.microsoft.com/office/drawing/2014/main" id="{308EA3B8-8739-4468-A6F0-145032DD666B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ál 30">
            <a:extLst>
              <a:ext uri="{FF2B5EF4-FFF2-40B4-BE49-F238E27FC236}">
                <a16:creationId xmlns:a16="http://schemas.microsoft.com/office/drawing/2014/main" id="{E0074267-E3C2-4405-8B35-5D20FFE2A76E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ovná spojnica 31">
            <a:extLst>
              <a:ext uri="{FF2B5EF4-FFF2-40B4-BE49-F238E27FC236}">
                <a16:creationId xmlns:a16="http://schemas.microsoft.com/office/drawing/2014/main" id="{EEDEB70F-3BC2-4764-837A-153215C3F53B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20" name="Zástupný symbol dátumu 3">
            <a:extLst>
              <a:ext uri="{FF2B5EF4-FFF2-40B4-BE49-F238E27FC236}">
                <a16:creationId xmlns:a16="http://schemas.microsoft.com/office/drawing/2014/main" id="{AA6D451B-B599-45DC-ADA6-D2C78FBB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B866D-BE9A-44B2-A7A0-D0F01E2AB055}" type="datetimeFigureOut">
              <a:rPr lang="sk-SK"/>
              <a:pPr>
                <a:defRPr/>
              </a:pPr>
              <a:t>13. 5. 2020</a:t>
            </a:fld>
            <a:endParaRPr lang="sk-SK"/>
          </a:p>
        </p:txBody>
      </p:sp>
      <p:sp>
        <p:nvSpPr>
          <p:cNvPr id="21" name="Zástupný symbol päty 4">
            <a:extLst>
              <a:ext uri="{FF2B5EF4-FFF2-40B4-BE49-F238E27FC236}">
                <a16:creationId xmlns:a16="http://schemas.microsoft.com/office/drawing/2014/main" id="{41749B27-B60B-4287-A481-41BF747B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2" name="Zástupný symbol čísla snímky 5">
            <a:extLst>
              <a:ext uri="{FF2B5EF4-FFF2-40B4-BE49-F238E27FC236}">
                <a16:creationId xmlns:a16="http://schemas.microsoft.com/office/drawing/2014/main" id="{294F9412-9E64-486F-99B2-32732476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CCAF8992-BD25-426D-8797-A57B7DDCD325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945477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13">
            <a:extLst>
              <a:ext uri="{FF2B5EF4-FFF2-40B4-BE49-F238E27FC236}">
                <a16:creationId xmlns:a16="http://schemas.microsoft.com/office/drawing/2014/main" id="{1DF16299-1533-4E54-BD5A-A9228F78A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0C93-E5D4-4638-A8D9-01E9810D2B1A}" type="datetimeFigureOut">
              <a:rPr lang="sk-SK"/>
              <a:pPr>
                <a:defRPr/>
              </a:pPr>
              <a:t>13. 5. 2020</a:t>
            </a:fld>
            <a:endParaRPr lang="sk-SK"/>
          </a:p>
        </p:txBody>
      </p:sp>
      <p:sp>
        <p:nvSpPr>
          <p:cNvPr id="6" name="Zástupný symbol päty 2">
            <a:extLst>
              <a:ext uri="{FF2B5EF4-FFF2-40B4-BE49-F238E27FC236}">
                <a16:creationId xmlns:a16="http://schemas.microsoft.com/office/drawing/2014/main" id="{973022C5-71B8-4A9A-B29F-4FFE261C8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22">
            <a:extLst>
              <a:ext uri="{FF2B5EF4-FFF2-40B4-BE49-F238E27FC236}">
                <a16:creationId xmlns:a16="http://schemas.microsoft.com/office/drawing/2014/main" id="{8611F0D5-1331-400A-981F-156572551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1BD1C-2481-438A-9C63-FC56D1A8E381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56817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7" name="Zástupný symbol dátumu 13">
            <a:extLst>
              <a:ext uri="{FF2B5EF4-FFF2-40B4-BE49-F238E27FC236}">
                <a16:creationId xmlns:a16="http://schemas.microsoft.com/office/drawing/2014/main" id="{F4FE404E-1771-4B5D-9429-370BD2A95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F76EA-D4F5-4C62-BE4A-8C872DAFBC0F}" type="datetimeFigureOut">
              <a:rPr lang="sk-SK"/>
              <a:pPr>
                <a:defRPr/>
              </a:pPr>
              <a:t>13. 5. 2020</a:t>
            </a:fld>
            <a:endParaRPr lang="sk-SK"/>
          </a:p>
        </p:txBody>
      </p:sp>
      <p:sp>
        <p:nvSpPr>
          <p:cNvPr id="8" name="Zástupný symbol päty 2">
            <a:extLst>
              <a:ext uri="{FF2B5EF4-FFF2-40B4-BE49-F238E27FC236}">
                <a16:creationId xmlns:a16="http://schemas.microsoft.com/office/drawing/2014/main" id="{15B0A89B-9FA8-459C-B5CE-2D5441E5E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22">
            <a:extLst>
              <a:ext uri="{FF2B5EF4-FFF2-40B4-BE49-F238E27FC236}">
                <a16:creationId xmlns:a16="http://schemas.microsoft.com/office/drawing/2014/main" id="{BAC9F5F0-7702-44CA-A4AE-7EE0372FC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2189D-15DF-40DA-B3CD-2BBA7CD30977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95634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5">
            <a:extLst>
              <a:ext uri="{FF2B5EF4-FFF2-40B4-BE49-F238E27FC236}">
                <a16:creationId xmlns:a16="http://schemas.microsoft.com/office/drawing/2014/main" id="{A35FB17D-F0C7-4BBA-B22A-75E4D4C20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E64D6CC-9568-4E5A-9CF3-99DD603D5CA1}" type="datetimeFigureOut">
              <a:rPr lang="sk-SK"/>
              <a:pPr>
                <a:defRPr/>
              </a:pPr>
              <a:t>13. 5. 2020</a:t>
            </a:fld>
            <a:endParaRPr lang="sk-SK"/>
          </a:p>
        </p:txBody>
      </p:sp>
      <p:sp>
        <p:nvSpPr>
          <p:cNvPr id="4" name="Zástupný symbol čísla snímky 6">
            <a:extLst>
              <a:ext uri="{FF2B5EF4-FFF2-40B4-BE49-F238E27FC236}">
                <a16:creationId xmlns:a16="http://schemas.microsoft.com/office/drawing/2014/main" id="{624CD83A-A09C-4547-BD3E-C59684E5A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3266BC-3B12-4918-9346-82881B17779D}" type="slidenum">
              <a:rPr lang="sk-SK" altLang="en-US"/>
              <a:pPr/>
              <a:t>‹#›</a:t>
            </a:fld>
            <a:endParaRPr lang="sk-SK" altLang="en-US"/>
          </a:p>
        </p:txBody>
      </p:sp>
      <p:sp>
        <p:nvSpPr>
          <p:cNvPr id="5" name="Zástupný symbol päty 7">
            <a:extLst>
              <a:ext uri="{FF2B5EF4-FFF2-40B4-BE49-F238E27FC236}">
                <a16:creationId xmlns:a16="http://schemas.microsoft.com/office/drawing/2014/main" id="{8756EA40-4776-4D69-8EE0-7AA7B67168E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459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3">
            <a:extLst>
              <a:ext uri="{FF2B5EF4-FFF2-40B4-BE49-F238E27FC236}">
                <a16:creationId xmlns:a16="http://schemas.microsoft.com/office/drawing/2014/main" id="{39F5130E-F268-4C1F-98F5-EAA0964E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8FE7-8E9C-40FE-8086-26E66C310DDE}" type="datetimeFigureOut">
              <a:rPr lang="sk-SK"/>
              <a:pPr>
                <a:defRPr/>
              </a:pPr>
              <a:t>13. 5. 2020</a:t>
            </a:fld>
            <a:endParaRPr lang="sk-SK"/>
          </a:p>
        </p:txBody>
      </p:sp>
      <p:sp>
        <p:nvSpPr>
          <p:cNvPr id="3" name="Zástupný symbol päty 2">
            <a:extLst>
              <a:ext uri="{FF2B5EF4-FFF2-40B4-BE49-F238E27FC236}">
                <a16:creationId xmlns:a16="http://schemas.microsoft.com/office/drawing/2014/main" id="{6CBFE575-67A9-4362-BA2D-09A723AA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22">
            <a:extLst>
              <a:ext uri="{FF2B5EF4-FFF2-40B4-BE49-F238E27FC236}">
                <a16:creationId xmlns:a16="http://schemas.microsoft.com/office/drawing/2014/main" id="{408AA5D3-2A39-4BEE-88AB-2D87147A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CBC80-650F-4DBB-831F-73B0FD308D8E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57320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vná spojnica 12">
            <a:extLst>
              <a:ext uri="{FF2B5EF4-FFF2-40B4-BE49-F238E27FC236}">
                <a16:creationId xmlns:a16="http://schemas.microsoft.com/office/drawing/2014/main" id="{DFFBBF68-66B1-4C97-A88C-CF99C4FEEBC2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Rovná spojnica 14">
            <a:extLst>
              <a:ext uri="{FF2B5EF4-FFF2-40B4-BE49-F238E27FC236}">
                <a16:creationId xmlns:a16="http://schemas.microsoft.com/office/drawing/2014/main" id="{801B4080-B41A-4A05-8E71-9397C1D214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Rovná spojnica 16">
            <a:extLst>
              <a:ext uri="{FF2B5EF4-FFF2-40B4-BE49-F238E27FC236}">
                <a16:creationId xmlns:a16="http://schemas.microsoft.com/office/drawing/2014/main" id="{1201A2D8-4439-4320-B372-1A124BF33A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" name="Rovná spojnica 17">
            <a:extLst>
              <a:ext uri="{FF2B5EF4-FFF2-40B4-BE49-F238E27FC236}">
                <a16:creationId xmlns:a16="http://schemas.microsoft.com/office/drawing/2014/main" id="{1DEFBBA1-A00C-4C81-85D9-83B5B7D085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Obdĺžnik 18">
            <a:extLst>
              <a:ext uri="{FF2B5EF4-FFF2-40B4-BE49-F238E27FC236}">
                <a16:creationId xmlns:a16="http://schemas.microsoft.com/office/drawing/2014/main" id="{A559854B-7A6C-459A-83C1-59FC135EF50C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vná spojnica 19">
            <a:extLst>
              <a:ext uri="{FF2B5EF4-FFF2-40B4-BE49-F238E27FC236}">
                <a16:creationId xmlns:a16="http://schemas.microsoft.com/office/drawing/2014/main" id="{EE682103-16EB-4395-B579-09B0C6D863B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Ovál 20">
            <a:extLst>
              <a:ext uri="{FF2B5EF4-FFF2-40B4-BE49-F238E27FC236}">
                <a16:creationId xmlns:a16="http://schemas.microsoft.com/office/drawing/2014/main" id="{FA3F1FE1-4B52-4A5F-B9CA-A2ED328D7AD9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2" name="Zástupný symbol dátumu 20">
            <a:extLst>
              <a:ext uri="{FF2B5EF4-FFF2-40B4-BE49-F238E27FC236}">
                <a16:creationId xmlns:a16="http://schemas.microsoft.com/office/drawing/2014/main" id="{D142220E-1355-42C7-9AE5-CEEB80643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DFB0E5-67B0-491B-B7C2-AE4CCE21C163}" type="datetimeFigureOut">
              <a:rPr lang="sk-SK"/>
              <a:pPr>
                <a:defRPr/>
              </a:pPr>
              <a:t>13. 5. 2020</a:t>
            </a:fld>
            <a:endParaRPr lang="sk-SK"/>
          </a:p>
        </p:txBody>
      </p:sp>
      <p:sp>
        <p:nvSpPr>
          <p:cNvPr id="13" name="Zástupný symbol čísla snímky 21">
            <a:extLst>
              <a:ext uri="{FF2B5EF4-FFF2-40B4-BE49-F238E27FC236}">
                <a16:creationId xmlns:a16="http://schemas.microsoft.com/office/drawing/2014/main" id="{31C6CDF7-7D48-4076-BE3B-EA80EF2BB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CA587A-A2A3-47C3-A553-BDCDE92BE27D}" type="slidenum">
              <a:rPr lang="sk-SK" altLang="en-US"/>
              <a:pPr/>
              <a:t>‹#›</a:t>
            </a:fld>
            <a:endParaRPr lang="sk-SK" altLang="en-US"/>
          </a:p>
        </p:txBody>
      </p:sp>
      <p:sp>
        <p:nvSpPr>
          <p:cNvPr id="14" name="Zástupný symbol päty 22">
            <a:extLst>
              <a:ext uri="{FF2B5EF4-FFF2-40B4-BE49-F238E27FC236}">
                <a16:creationId xmlns:a16="http://schemas.microsoft.com/office/drawing/2014/main" id="{C0F2FCD5-77F4-4187-ABCB-A73C903E261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0549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vná spojnica 12">
            <a:extLst>
              <a:ext uri="{FF2B5EF4-FFF2-40B4-BE49-F238E27FC236}">
                <a16:creationId xmlns:a16="http://schemas.microsoft.com/office/drawing/2014/main" id="{5D4AE9EA-8BB6-4638-B7AF-1A94151748F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Ovál 14">
            <a:extLst>
              <a:ext uri="{FF2B5EF4-FFF2-40B4-BE49-F238E27FC236}">
                <a16:creationId xmlns:a16="http://schemas.microsoft.com/office/drawing/2014/main" id="{A926557A-EB8A-4508-9F5C-78D79E336966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ovná spojnica 16">
            <a:extLst>
              <a:ext uri="{FF2B5EF4-FFF2-40B4-BE49-F238E27FC236}">
                <a16:creationId xmlns:a16="http://schemas.microsoft.com/office/drawing/2014/main" id="{59BDA700-FEBC-434D-915F-711A4CEB708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" name="Obdĺžnik 17">
            <a:extLst>
              <a:ext uri="{FF2B5EF4-FFF2-40B4-BE49-F238E27FC236}">
                <a16:creationId xmlns:a16="http://schemas.microsoft.com/office/drawing/2014/main" id="{252E9D3D-EBB5-4FAB-8DFE-8670FC8EDB7B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vná spojnica 18">
            <a:extLst>
              <a:ext uri="{FF2B5EF4-FFF2-40B4-BE49-F238E27FC236}">
                <a16:creationId xmlns:a16="http://schemas.microsoft.com/office/drawing/2014/main" id="{BECBC9E7-E791-43DF-AF50-BAD68C667C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Rovná spojnica 19">
            <a:extLst>
              <a:ext uri="{FF2B5EF4-FFF2-40B4-BE49-F238E27FC236}">
                <a16:creationId xmlns:a16="http://schemas.microsoft.com/office/drawing/2014/main" id="{418DE8C7-64F8-44E5-B866-2FE780561C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" name="Rovná spojnica 20">
            <a:extLst>
              <a:ext uri="{FF2B5EF4-FFF2-40B4-BE49-F238E27FC236}">
                <a16:creationId xmlns:a16="http://schemas.microsoft.com/office/drawing/2014/main" id="{DB3CC750-EA1F-41A7-AEBD-CAC549AB65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/>
              <a:t>Ak chcete pridať obrázok, kliknite na ikonu</a:t>
            </a:r>
            <a:endParaRPr lang="en-US" noProof="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12" name="Zástupný symbol dátumu 16">
            <a:extLst>
              <a:ext uri="{FF2B5EF4-FFF2-40B4-BE49-F238E27FC236}">
                <a16:creationId xmlns:a16="http://schemas.microsoft.com/office/drawing/2014/main" id="{0235B78C-A20E-4FC3-BBBF-AA0BDDF6D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FA7C25F-4895-4423-852D-096CA2C87987}" type="datetimeFigureOut">
              <a:rPr lang="sk-SK"/>
              <a:pPr>
                <a:defRPr/>
              </a:pPr>
              <a:t>13. 5. 2020</a:t>
            </a:fld>
            <a:endParaRPr lang="sk-SK"/>
          </a:p>
        </p:txBody>
      </p:sp>
      <p:sp>
        <p:nvSpPr>
          <p:cNvPr id="13" name="Zástupný symbol čísla snímky 17">
            <a:extLst>
              <a:ext uri="{FF2B5EF4-FFF2-40B4-BE49-F238E27FC236}">
                <a16:creationId xmlns:a16="http://schemas.microsoft.com/office/drawing/2014/main" id="{E7782B68-C489-4A04-8B26-6306E97F88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260006-A81C-4D4B-AB87-7827E57E0F77}" type="slidenum">
              <a:rPr lang="sk-SK" altLang="en-US"/>
              <a:pPr/>
              <a:t>‹#›</a:t>
            </a:fld>
            <a:endParaRPr lang="sk-SK" altLang="en-US"/>
          </a:p>
        </p:txBody>
      </p:sp>
      <p:sp>
        <p:nvSpPr>
          <p:cNvPr id="14" name="Zástupný symbol päty 20">
            <a:extLst>
              <a:ext uri="{FF2B5EF4-FFF2-40B4-BE49-F238E27FC236}">
                <a16:creationId xmlns:a16="http://schemas.microsoft.com/office/drawing/2014/main" id="{5434CDF4-9E8D-4AFD-9FE9-79198A344EE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718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>
            <a:extLst>
              <a:ext uri="{FF2B5EF4-FFF2-40B4-BE49-F238E27FC236}">
                <a16:creationId xmlns:a16="http://schemas.microsoft.com/office/drawing/2014/main" id="{D66FD4A3-859E-4B8B-B6DC-2AC811E07D01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2" name="Zástupný symbol nadpisu 21">
            <a:extLst>
              <a:ext uri="{FF2B5EF4-FFF2-40B4-BE49-F238E27FC236}">
                <a16:creationId xmlns:a16="http://schemas.microsoft.com/office/drawing/2014/main" id="{D56BED40-E70D-46D7-8BBA-CA0C1772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8" name="Zástupný symbol textu 12">
            <a:extLst>
              <a:ext uri="{FF2B5EF4-FFF2-40B4-BE49-F238E27FC236}">
                <a16:creationId xmlns:a16="http://schemas.microsoft.com/office/drawing/2014/main" id="{540EBD21-3BC4-4FA0-8784-F7C50A6C70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/>
              <a:t>Kliknite sem a upravte štýly predlohy textu.</a:t>
            </a:r>
          </a:p>
          <a:p>
            <a:pPr lvl="1"/>
            <a:r>
              <a:rPr lang="sk-SK" altLang="en-US"/>
              <a:t>Druhá úroveň</a:t>
            </a:r>
          </a:p>
          <a:p>
            <a:pPr lvl="2"/>
            <a:r>
              <a:rPr lang="sk-SK" altLang="en-US"/>
              <a:t>Tretia úroveň</a:t>
            </a:r>
          </a:p>
          <a:p>
            <a:pPr lvl="3"/>
            <a:r>
              <a:rPr lang="sk-SK" altLang="en-US"/>
              <a:t>Štvrtá úroveň</a:t>
            </a:r>
          </a:p>
          <a:p>
            <a:pPr lvl="4"/>
            <a:r>
              <a:rPr lang="sk-SK" altLang="en-US"/>
              <a:t>Piata úroveň</a:t>
            </a:r>
            <a:endParaRPr lang="en-US" altLang="en-US"/>
          </a:p>
        </p:txBody>
      </p:sp>
      <p:sp>
        <p:nvSpPr>
          <p:cNvPr id="14" name="Zástupný symbol dátumu 13">
            <a:extLst>
              <a:ext uri="{FF2B5EF4-FFF2-40B4-BE49-F238E27FC236}">
                <a16:creationId xmlns:a16="http://schemas.microsoft.com/office/drawing/2014/main" id="{329B1309-43D0-416B-B2C2-F4054165EA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FEE199-5EB1-45EA-B67F-BB1A6AC7C40F}" type="datetimeFigureOut">
              <a:rPr lang="sk-SK"/>
              <a:pPr>
                <a:defRPr/>
              </a:pPr>
              <a:t>13. 5. 2020</a:t>
            </a:fld>
            <a:endParaRPr lang="sk-SK"/>
          </a:p>
        </p:txBody>
      </p:sp>
      <p:sp>
        <p:nvSpPr>
          <p:cNvPr id="3" name="Zástupný symbol päty 2">
            <a:extLst>
              <a:ext uri="{FF2B5EF4-FFF2-40B4-BE49-F238E27FC236}">
                <a16:creationId xmlns:a16="http://schemas.microsoft.com/office/drawing/2014/main" id="{37EE45E7-0D70-48B4-A199-50E2B56EF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ovná spojnica 6">
            <a:extLst>
              <a:ext uri="{FF2B5EF4-FFF2-40B4-BE49-F238E27FC236}">
                <a16:creationId xmlns:a16="http://schemas.microsoft.com/office/drawing/2014/main" id="{F4535769-DC16-4CC4-9C84-4CCAE0856F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Rovná spojnica 8">
            <a:extLst>
              <a:ext uri="{FF2B5EF4-FFF2-40B4-BE49-F238E27FC236}">
                <a16:creationId xmlns:a16="http://schemas.microsoft.com/office/drawing/2014/main" id="{FDD8D2AD-CE2E-45E6-BA6E-D18CDEED02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453A27F8-956B-4E72-AA02-1FDC844FAFA7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vná spojnica 10">
            <a:extLst>
              <a:ext uri="{FF2B5EF4-FFF2-40B4-BE49-F238E27FC236}">
                <a16:creationId xmlns:a16="http://schemas.microsoft.com/office/drawing/2014/main" id="{1B4556D2-6AF0-4F60-B763-4A1B7245474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B3AB97EF-3FBB-40C9-BAAB-A5AA18038B68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Zástupný symbol čísla snímky 22">
            <a:extLst>
              <a:ext uri="{FF2B5EF4-FFF2-40B4-BE49-F238E27FC236}">
                <a16:creationId xmlns:a16="http://schemas.microsoft.com/office/drawing/2014/main" id="{FBA35C29-0431-4815-8C76-42A21FF59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0649216D-125E-4897-A705-F31508487201}" type="slidenum">
              <a:rPr lang="sk-SK" altLang="en-US"/>
              <a:pPr/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199" r:id="rId4"/>
    <p:sldLayoutId id="2147484200" r:id="rId5"/>
    <p:sldLayoutId id="2147484207" r:id="rId6"/>
    <p:sldLayoutId id="2147484201" r:id="rId7"/>
    <p:sldLayoutId id="2147484208" r:id="rId8"/>
    <p:sldLayoutId id="2147484209" r:id="rId9"/>
    <p:sldLayoutId id="2147484202" r:id="rId10"/>
    <p:sldLayoutId id="21474842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4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4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4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4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4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4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B11569-F7CB-478D-A10E-337396711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4688" y="357188"/>
            <a:ext cx="2714625" cy="13573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err="1">
                <a:solidFill>
                  <a:srgbClr val="FF0000"/>
                </a:solidFill>
              </a:rPr>
              <a:t>Mr.Wipes</a:t>
            </a:r>
            <a:br>
              <a:rPr lang="sk-SK" dirty="0">
                <a:solidFill>
                  <a:srgbClr val="FF0000"/>
                </a:solidFill>
              </a:rPr>
            </a:br>
            <a:r>
              <a:rPr lang="sk-SK" dirty="0">
                <a:solidFill>
                  <a:srgbClr val="00B050"/>
                </a:solidFill>
              </a:rPr>
              <a:t>BIO HOME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7A9A40-3B59-4763-B9D7-6737E413D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1625" y="4929188"/>
            <a:ext cx="6200775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</a:rPr>
              <a:t>Čistiace produkty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dirty="0">
                <a:solidFill>
                  <a:srgbClr val="FF0000"/>
                </a:solidFill>
              </a:rPr>
              <a:t>FARMASI</a:t>
            </a:r>
          </a:p>
        </p:txBody>
      </p:sp>
      <p:pic>
        <p:nvPicPr>
          <p:cNvPr id="8196" name="Obrázok 3" descr="22046162_1539330206133699_5048023592915994709_n.jpg">
            <a:extLst>
              <a:ext uri="{FF2B5EF4-FFF2-40B4-BE49-F238E27FC236}">
                <a16:creationId xmlns:a16="http://schemas.microsoft.com/office/drawing/2014/main" id="{DE395F2C-5D25-47EB-AEB9-FE6154681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571625"/>
            <a:ext cx="52863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5A17D-9DC0-42BA-BEAA-542C6384B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k-SK" dirty="0">
                <a:solidFill>
                  <a:schemeClr val="accent3">
                    <a:lumMod val="75000"/>
                  </a:schemeClr>
                </a:solidFill>
              </a:rPr>
              <a:t>Recenzie s čističom v spreji</a:t>
            </a:r>
          </a:p>
        </p:txBody>
      </p:sp>
      <p:pic>
        <p:nvPicPr>
          <p:cNvPr id="17411" name="Zástupný symbol obsahu 4" descr="33599874_1665712570186595_6997149513626419200_n.jpg">
            <a:extLst>
              <a:ext uri="{FF2B5EF4-FFF2-40B4-BE49-F238E27FC236}">
                <a16:creationId xmlns:a16="http://schemas.microsoft.com/office/drawing/2014/main" id="{05977011-39C8-4080-8AB7-30BA61A9851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3657600" cy="3657600"/>
          </a:xfrm>
        </p:spPr>
      </p:pic>
      <p:pic>
        <p:nvPicPr>
          <p:cNvPr id="17412" name="Zástupný symbol obsahu 5" descr="33621325_1665712610186591_2430768721497686016_n.jpg">
            <a:extLst>
              <a:ext uri="{FF2B5EF4-FFF2-40B4-BE49-F238E27FC236}">
                <a16:creationId xmlns:a16="http://schemas.microsoft.com/office/drawing/2014/main" id="{E5264B3F-3F45-4905-B629-F522D27ECE2A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0375" y="2057400"/>
            <a:ext cx="3657600" cy="3657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30CD34-E079-4D5D-AC7B-9D9C2FBC4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k-SK" dirty="0">
                <a:solidFill>
                  <a:schemeClr val="accent3">
                    <a:lumMod val="75000"/>
                  </a:schemeClr>
                </a:solidFill>
              </a:rPr>
              <a:t>Viacúčelový koncentrát – vôňa bielych kvetov&lt;&lt;&lt;</a:t>
            </a:r>
          </a:p>
        </p:txBody>
      </p:sp>
      <p:pic>
        <p:nvPicPr>
          <p:cNvPr id="18435" name="Zástupný symbol obsahu 4" descr="mr.-wipes-viacucelovy-cistiaci-koncentrat-biele-kvety-199.thumb_466x466.jpg">
            <a:extLst>
              <a:ext uri="{FF2B5EF4-FFF2-40B4-BE49-F238E27FC236}">
                <a16:creationId xmlns:a16="http://schemas.microsoft.com/office/drawing/2014/main" id="{A6F424E4-077F-4300-8C92-CC8B4995278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3657600" cy="3657600"/>
          </a:xfrm>
        </p:spPr>
      </p:pic>
      <p:sp>
        <p:nvSpPr>
          <p:cNvPr id="18436" name="Zástupný symbol obsahu 3">
            <a:extLst>
              <a:ext uri="{FF2B5EF4-FFF2-40B4-BE49-F238E27FC236}">
                <a16:creationId xmlns:a16="http://schemas.microsoft.com/office/drawing/2014/main" id="{91E2AEFD-0D42-4B74-B85F-37E547742BA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429125" y="1500188"/>
            <a:ext cx="3657600" cy="4572000"/>
          </a:xfrm>
        </p:spPr>
        <p:txBody>
          <a:bodyPr/>
          <a:lstStyle/>
          <a:p>
            <a:r>
              <a:rPr lang="sk-SK" altLang="en-US" sz="1600" b="1"/>
              <a:t>Popis</a:t>
            </a:r>
          </a:p>
          <a:p>
            <a:r>
              <a:rPr lang="sk-SK" altLang="en-US" sz="1600"/>
              <a:t>Nové zloženie obsahuje materiály dovolené Ecocertom. Používajte na čistenie stoličiek, kobercov, kuchyne, mramoru, dlaždíc, kúpeľní, umývadiel, záchodov, hliníkových, plastových a oceľových povrchov. Poskytuje dlhotrvajúcu sviežu vôňu. Použitie: Zrieďte 25 ml s 5 L vody.</a:t>
            </a:r>
          </a:p>
          <a:p>
            <a:endParaRPr lang="sk-SK" altLang="en-US"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B6FBA8-66D8-4DBA-9EE4-E73F68CB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k-SK" dirty="0">
                <a:solidFill>
                  <a:schemeClr val="accent3">
                    <a:lumMod val="75000"/>
                  </a:schemeClr>
                </a:solidFill>
              </a:rPr>
              <a:t>Viacúčelový koncentrát – vôňa čistého mydla&lt;&lt;&lt;</a:t>
            </a:r>
          </a:p>
        </p:txBody>
      </p:sp>
      <p:pic>
        <p:nvPicPr>
          <p:cNvPr id="19459" name="Zástupný symbol obsahu 4" descr="mr.-wipes-viacucelovy-cistiaci-koncentrat-ciste-mydlo-184.thumb_466x466.jpg">
            <a:extLst>
              <a:ext uri="{FF2B5EF4-FFF2-40B4-BE49-F238E27FC236}">
                <a16:creationId xmlns:a16="http://schemas.microsoft.com/office/drawing/2014/main" id="{5F39F37E-B689-4C3C-9D60-4FB926F2CEF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3657600" cy="3657600"/>
          </a:xfrm>
        </p:spPr>
      </p:pic>
      <p:sp>
        <p:nvSpPr>
          <p:cNvPr id="19460" name="Zástupný symbol obsahu 3">
            <a:extLst>
              <a:ext uri="{FF2B5EF4-FFF2-40B4-BE49-F238E27FC236}">
                <a16:creationId xmlns:a16="http://schemas.microsoft.com/office/drawing/2014/main" id="{A7AF3636-2818-416C-83F7-F4D37C99E09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/>
          <a:lstStyle/>
          <a:p>
            <a:r>
              <a:rPr lang="sk-SK" altLang="en-US" sz="1600" b="1"/>
              <a:t>Popis</a:t>
            </a:r>
          </a:p>
          <a:p>
            <a:r>
              <a:rPr lang="sk-SK" altLang="en-US" sz="1600"/>
              <a:t>Nové zloženie obsahuje materiály dovolené Ecocertom. Používajte na čistenie stoličiek, kobercov, kuchyne, mramoru, dlaždíc, kúpeľní, umývadiel, záchodov, hliníkových, plastových a oceľových povrchov. Poskytuje dlhotrvajúcu sviežu vôňu. Použitie: Zrieďte 25 ml s 5 L vody.</a:t>
            </a:r>
          </a:p>
          <a:p>
            <a:endParaRPr lang="sk-SK" altLang="en-US"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BD9751-E0D6-4D0B-B007-B159E35D7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k-SK" dirty="0">
                <a:solidFill>
                  <a:schemeClr val="accent3">
                    <a:lumMod val="75000"/>
                  </a:schemeClr>
                </a:solidFill>
              </a:rPr>
              <a:t>Recenzie s používaním viacúčelového koncentrátu </a:t>
            </a:r>
          </a:p>
        </p:txBody>
      </p:sp>
      <p:pic>
        <p:nvPicPr>
          <p:cNvPr id="20483" name="Zástupný symbol obsahu 4" descr="44529231_209230946500210_3331600938891739136_n.jpg">
            <a:extLst>
              <a:ext uri="{FF2B5EF4-FFF2-40B4-BE49-F238E27FC236}">
                <a16:creationId xmlns:a16="http://schemas.microsoft.com/office/drawing/2014/main" id="{CBAF14FA-E77E-47DF-817F-21C0574614D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68513"/>
            <a:ext cx="3657600" cy="3635375"/>
          </a:xfrm>
        </p:spPr>
      </p:pic>
      <p:pic>
        <p:nvPicPr>
          <p:cNvPr id="20484" name="Zástupný symbol obsahu 5" descr="44464931_10213020462214364_7100485421745831936_n.jpg">
            <a:extLst>
              <a:ext uri="{FF2B5EF4-FFF2-40B4-BE49-F238E27FC236}">
                <a16:creationId xmlns:a16="http://schemas.microsoft.com/office/drawing/2014/main" id="{25390F67-9E7F-4C46-A798-DE76618E25B7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4888" y="1600200"/>
            <a:ext cx="2568575" cy="4572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061044-BB9C-4CBB-88A1-72544CF04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k-SK" dirty="0"/>
              <a:t>Prostriedok na dláždené povrchy</a:t>
            </a:r>
          </a:p>
        </p:txBody>
      </p:sp>
      <p:pic>
        <p:nvPicPr>
          <p:cNvPr id="21507" name="Zástupný symbol obsahu 4" descr="mr.-wipes-cistiaci-prostriedok-na-dlazdene-povrchy-horsky-vanok-198.thumb_466x466.jpg">
            <a:extLst>
              <a:ext uri="{FF2B5EF4-FFF2-40B4-BE49-F238E27FC236}">
                <a16:creationId xmlns:a16="http://schemas.microsoft.com/office/drawing/2014/main" id="{401FBBC8-E823-4931-8E10-33E8EEA7F3B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3657600" cy="3657600"/>
          </a:xfrm>
        </p:spPr>
      </p:pic>
      <p:sp>
        <p:nvSpPr>
          <p:cNvPr id="21508" name="Zástupný symbol obsahu 3">
            <a:extLst>
              <a:ext uri="{FF2B5EF4-FFF2-40B4-BE49-F238E27FC236}">
                <a16:creationId xmlns:a16="http://schemas.microsoft.com/office/drawing/2014/main" id="{71B40727-7FDF-4994-9357-D3781C03CE7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/>
          <a:lstStyle/>
          <a:p>
            <a:r>
              <a:rPr lang="sk-SK" altLang="en-US" sz="1800"/>
              <a:t>Čistič je navrhnutý, aby sa predral vzdorovitou špinou na povrchoch. Poskytuje hygienickú čistotu a zanecháva dlhotrvajúcu krásnu vôňu. Použitie: Zrieďte 50 ml v 5 L vody. Umyte povrchy a nechajte vysušiť. Netreba oplachovať.</a:t>
            </a:r>
          </a:p>
          <a:p>
            <a:endParaRPr lang="sk-SK" altLang="en-US" sz="1800"/>
          </a:p>
          <a:p>
            <a:r>
              <a:rPr lang="sk-SK" altLang="en-US" sz="1800"/>
              <a:t>Objem : 1000ml</a:t>
            </a:r>
          </a:p>
          <a:p>
            <a:r>
              <a:rPr lang="sk-SK" altLang="en-US" sz="1800"/>
              <a:t>Vôňa horského vánku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99D0F9-E2E9-4388-B534-4711D53AF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k-SK" dirty="0"/>
              <a:t>Prostriedok na drevené a laminátové podlahy</a:t>
            </a:r>
          </a:p>
        </p:txBody>
      </p:sp>
      <p:pic>
        <p:nvPicPr>
          <p:cNvPr id="22531" name="Zástupný symbol obsahu 4" descr="mr.-wipes-koncentrat-na-drevene-a-laminatove-podlahy-190.thumb_466x466.jpg">
            <a:extLst>
              <a:ext uri="{FF2B5EF4-FFF2-40B4-BE49-F238E27FC236}">
                <a16:creationId xmlns:a16="http://schemas.microsoft.com/office/drawing/2014/main" id="{14880615-E385-4316-81B0-856603DE934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3657600" cy="3657600"/>
          </a:xfrm>
        </p:spPr>
      </p:pic>
      <p:sp>
        <p:nvSpPr>
          <p:cNvPr id="22532" name="Zástupný symbol obsahu 3">
            <a:extLst>
              <a:ext uri="{FF2B5EF4-FFF2-40B4-BE49-F238E27FC236}">
                <a16:creationId xmlns:a16="http://schemas.microsoft.com/office/drawing/2014/main" id="{8FE44E91-C70D-4FFE-9E65-9E799326F18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/>
          <a:lstStyle/>
          <a:p>
            <a:r>
              <a:rPr lang="sk-SK" altLang="en-US" sz="1600"/>
              <a:t>Čistič na drevo, parkety a laminát je ideálny na všetky typy drevených povrchov ako sú dvere, okná, kuchynské linky, atď. Poskytuje ideálne vyleštenie a zanecháva dlhotrvajúcu jemnú vôňu. Nezanecháva stopy po usádzaní prachu. Predlžuje životnosť drevených povrchov. Použitie: Zrieďte 30 ml s 5 L vody. Namočte špongiu alebo handru a vyčistite plochy. Netreba oplachovať.</a:t>
            </a:r>
          </a:p>
          <a:p>
            <a:r>
              <a:rPr lang="sk-SK" altLang="en-US" sz="1800"/>
              <a:t>Objem: 1000ml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DEA1FD-DD0D-46A6-8F0B-FAAB26687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k-SK" dirty="0"/>
              <a:t>Recenzie s prostriedkom na laminátové a </a:t>
            </a:r>
            <a:r>
              <a:rPr lang="sk-SK" dirty="0" err="1"/>
              <a:t>drevenné</a:t>
            </a:r>
            <a:r>
              <a:rPr lang="sk-SK" dirty="0"/>
              <a:t> podlahy</a:t>
            </a:r>
          </a:p>
        </p:txBody>
      </p:sp>
      <p:pic>
        <p:nvPicPr>
          <p:cNvPr id="23555" name="Zástupný symbol obsahu 4" descr="17634884_10208985507663022_235261006189955006_n.jpg">
            <a:extLst>
              <a:ext uri="{FF2B5EF4-FFF2-40B4-BE49-F238E27FC236}">
                <a16:creationId xmlns:a16="http://schemas.microsoft.com/office/drawing/2014/main" id="{1DAF9281-0211-4948-95D3-E438FF77732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088" y="1600200"/>
            <a:ext cx="3425825" cy="4572000"/>
          </a:xfrm>
        </p:spPr>
      </p:pic>
      <p:pic>
        <p:nvPicPr>
          <p:cNvPr id="23556" name="Zástupný symbol obsahu 5" descr="20376089_10209881920792790_2105822591086585156_n.jpg">
            <a:extLst>
              <a:ext uri="{FF2B5EF4-FFF2-40B4-BE49-F238E27FC236}">
                <a16:creationId xmlns:a16="http://schemas.microsoft.com/office/drawing/2014/main" id="{D5FF22B4-E066-42E6-8D37-5CC03540319D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FD9165-214E-4E1D-A180-6CD4DBD36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k-SK" dirty="0"/>
              <a:t>Koncentrát na vodný kameň</a:t>
            </a:r>
          </a:p>
        </p:txBody>
      </p:sp>
      <p:pic>
        <p:nvPicPr>
          <p:cNvPr id="24579" name="Zástupný symbol obsahu 3" descr="mr.-wipes-koncentrat-na-vodny-kamen-845.thumb_466x466.jpg">
            <a:extLst>
              <a:ext uri="{FF2B5EF4-FFF2-40B4-BE49-F238E27FC236}">
                <a16:creationId xmlns:a16="http://schemas.microsoft.com/office/drawing/2014/main" id="{90248510-C5BB-4A72-BB56-DD639AB4783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1675" y="1817688"/>
            <a:ext cx="4438650" cy="44386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DED01-B456-4A1F-A338-B63C52459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k-SK" dirty="0"/>
              <a:t>Koncentrát na vodný kameň - popis</a:t>
            </a:r>
          </a:p>
        </p:txBody>
      </p:sp>
      <p:sp>
        <p:nvSpPr>
          <p:cNvPr id="25603" name="Zástupný symbol obsahu 2">
            <a:extLst>
              <a:ext uri="{FF2B5EF4-FFF2-40B4-BE49-F238E27FC236}">
                <a16:creationId xmlns:a16="http://schemas.microsoft.com/office/drawing/2014/main" id="{800E4531-19C5-432F-AEAE-0C8A06A5A0A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k-SK" altLang="en-US" sz="1600"/>
              <a:t>	Novo vytvorené zloženie čističa jednoducho odstraňuje nazbieranú hrdzu, vápenec a nečistoty. Poskytuje čistenie plôch bez námahy. Nezanecháva stopy a ľahko sa zmýva. Vápenec sa môže objaviť na rôznych miestach kvôli prúdeniu vody v prístrojoch na ohrev vody ako sú ohrievače, čajníky, kávovary atď. Použitie: Nasaďte si gumené rukavice pri práci. Na ťažko znečistené plochy (oceľ, fľaše, poháre a džbány) môže byť použitý priamo. Na menej znečistené plochy zrieďte 50 - 100 g čističa s 1 L vody, naneste, počkajte na reakciu a zmyte. Na vyčistenie umývačky riadu nalejte 100 - 150 g čističa do otvoru a začnite program pre 50 - 60 °C. Na umývadlá, záchodové mysy a vane zrieďte 100 g čističa s 1 L vody a naneste priamo na škvrny, zmyte po 1 - 2 min. Opakujte proces sz zvýšeným objemom čističa podľa potreby. Nepoužívajte na drevené, mramorové alebo glazúrované povrchy.</a:t>
            </a:r>
          </a:p>
          <a:p>
            <a:pPr>
              <a:buFont typeface="Wingdings" panose="05000000000000000000" pitchFamily="2" charset="2"/>
              <a:buNone/>
            </a:pPr>
            <a:endParaRPr lang="sk-SK" altLang="en-US" sz="1600"/>
          </a:p>
          <a:p>
            <a:pPr>
              <a:buFont typeface="Wingdings" panose="05000000000000000000" pitchFamily="2" charset="2"/>
              <a:buNone/>
            </a:pPr>
            <a:r>
              <a:rPr lang="sk-SK" altLang="en-US" sz="1600"/>
              <a:t>	Objem: 1000 ml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DD9ED1-53F6-460E-8EF5-88E2A61D8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k-SK" dirty="0"/>
              <a:t>Recenzie s koncentrátom na vodný kameň</a:t>
            </a:r>
          </a:p>
        </p:txBody>
      </p:sp>
      <p:pic>
        <p:nvPicPr>
          <p:cNvPr id="26627" name="Zástupný symbol obsahu 4" descr="40158407_10212638416623463_595428247005560832_n.jpg">
            <a:extLst>
              <a:ext uri="{FF2B5EF4-FFF2-40B4-BE49-F238E27FC236}">
                <a16:creationId xmlns:a16="http://schemas.microsoft.com/office/drawing/2014/main" id="{6F9D63D9-05F7-46D8-B690-D0936AC6DB6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3657600" cy="3657600"/>
          </a:xfrm>
        </p:spPr>
      </p:pic>
      <p:pic>
        <p:nvPicPr>
          <p:cNvPr id="26628" name="Zástupný symbol obsahu 5" descr="40199366_10212638415063424_6266997900711034880_n.jpg">
            <a:extLst>
              <a:ext uri="{FF2B5EF4-FFF2-40B4-BE49-F238E27FC236}">
                <a16:creationId xmlns:a16="http://schemas.microsoft.com/office/drawing/2014/main" id="{2FF82FEC-7758-462D-97A0-5B2996326DCC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8100" y="2638425"/>
            <a:ext cx="1962150" cy="24955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A8475733-DE94-4443-A196-D7D4845D8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i="1">
                <a:solidFill>
                  <a:srgbClr val="FF0000"/>
                </a:solidFill>
              </a:rPr>
              <a:t>&gt;&gt;&gt;Čistiace výrobky&lt;&lt;&lt;</a:t>
            </a:r>
          </a:p>
        </p:txBody>
      </p:sp>
      <p:sp>
        <p:nvSpPr>
          <p:cNvPr id="9219" name="Zástupný symbol obsahu 3">
            <a:extLst>
              <a:ext uri="{FF2B5EF4-FFF2-40B4-BE49-F238E27FC236}">
                <a16:creationId xmlns:a16="http://schemas.microsoft.com/office/drawing/2014/main" id="{85B52C57-3E4D-4A52-AB9F-198096B36ED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5750" y="1143000"/>
            <a:ext cx="7929563" cy="5500688"/>
          </a:xfrm>
        </p:spPr>
        <p:txBody>
          <a:bodyPr/>
          <a:lstStyle/>
          <a:p>
            <a:pPr eaLnBrk="1" hangingPunct="1"/>
            <a:endParaRPr lang="sk-SK" altLang="en-US" sz="1800"/>
          </a:p>
          <a:p>
            <a:pPr eaLnBrk="1" hangingPunct="1"/>
            <a:r>
              <a:rPr lang="sk-SK" altLang="en-US" sz="1800"/>
              <a:t>VÝROBKY Mr.Wipes </a:t>
            </a:r>
            <a:br>
              <a:rPr lang="sk-SK" altLang="en-US" sz="1800"/>
            </a:br>
            <a:r>
              <a:rPr lang="sk-SK" altLang="en-US" sz="1800"/>
              <a:t>bezpečná a šetrná starostlivosť o vašu domácnosť</a:t>
            </a:r>
          </a:p>
          <a:p>
            <a:pPr eaLnBrk="1" hangingPunct="1"/>
            <a:r>
              <a:rPr lang="sk-SK" altLang="en-US" sz="1800"/>
              <a:t> &gt;sú šetrné k pokožke</a:t>
            </a:r>
            <a:br>
              <a:rPr lang="sk-SK" altLang="en-US" sz="1800"/>
            </a:br>
            <a:r>
              <a:rPr lang="sk-SK" altLang="en-US" sz="1800"/>
              <a:t>&gt; nezanechávajú škvrny</a:t>
            </a:r>
            <a:br>
              <a:rPr lang="sk-SK" altLang="en-US" sz="1800"/>
            </a:br>
            <a:r>
              <a:rPr lang="sk-SK" altLang="en-US" sz="1800"/>
              <a:t>&gt; majú koncentrované zloženie</a:t>
            </a:r>
          </a:p>
          <a:p>
            <a:pPr eaLnBrk="1" hangingPunct="1"/>
            <a:r>
              <a:rPr lang="sk-SK" altLang="en-US" sz="1800"/>
              <a:t> &gt; sú biodegradovatelné</a:t>
            </a:r>
            <a:br>
              <a:rPr lang="sk-SK" altLang="en-US" sz="1800"/>
            </a:br>
            <a:r>
              <a:rPr lang="sk-SK" altLang="en-US" sz="1800"/>
              <a:t>&gt; obsahujú prírodné oleje</a:t>
            </a:r>
            <a:br>
              <a:rPr lang="sk-SK" altLang="en-US" sz="1800"/>
            </a:br>
            <a:r>
              <a:rPr lang="sk-SK" altLang="en-US" sz="1800"/>
              <a:t>&gt; sú efektívne aj pri nízkych teplotách</a:t>
            </a:r>
            <a:br>
              <a:rPr lang="sk-SK" altLang="en-US" sz="1800"/>
            </a:br>
            <a:r>
              <a:rPr lang="sk-SK" altLang="en-US" sz="1800" b="1" i="1" u="sng">
                <a:solidFill>
                  <a:srgbClr val="FF0000"/>
                </a:solidFill>
              </a:rPr>
              <a:t>Neobsahujú:</a:t>
            </a:r>
            <a:br>
              <a:rPr lang="sk-SK" altLang="en-US" sz="1800"/>
            </a:br>
            <a:r>
              <a:rPr lang="sk-SK" altLang="en-US" sz="1800"/>
              <a:t>&gt; parabény</a:t>
            </a:r>
            <a:br>
              <a:rPr lang="sk-SK" altLang="en-US" sz="1800"/>
            </a:br>
            <a:r>
              <a:rPr lang="sk-SK" altLang="en-US" sz="1800"/>
              <a:t>&gt; chlór</a:t>
            </a:r>
            <a:br>
              <a:rPr lang="sk-SK" altLang="en-US" sz="1800"/>
            </a:br>
            <a:r>
              <a:rPr lang="sk-SK" altLang="en-US" sz="1800"/>
              <a:t>&gt; fosfáty</a:t>
            </a:r>
            <a:br>
              <a:rPr lang="sk-SK" altLang="en-US" sz="1800"/>
            </a:br>
            <a:r>
              <a:rPr lang="sk-SK" altLang="en-US" sz="1800"/>
              <a:t>&gt; škodlivé kyseliny</a:t>
            </a:r>
            <a:br>
              <a:rPr lang="sk-SK" altLang="en-US" sz="1800"/>
            </a:br>
            <a:r>
              <a:rPr lang="sk-SK" altLang="en-US" sz="1800"/>
              <a:t>&gt; farbivá</a:t>
            </a:r>
            <a:br>
              <a:rPr lang="sk-SK" altLang="en-US" sz="1800"/>
            </a:br>
            <a:r>
              <a:rPr lang="sk-SK" altLang="en-US" sz="1800"/>
              <a:t>&gt; formaldehydy</a:t>
            </a:r>
            <a:br>
              <a:rPr lang="sk-SK" altLang="en-US" sz="1800"/>
            </a:br>
            <a:r>
              <a:rPr lang="sk-SK" altLang="en-US" sz="1800"/>
              <a:t>&gt; GMO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245DC-1FA6-4658-8558-A85625EB5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k-SK" dirty="0"/>
              <a:t>Recenzie s koncentrátom na vodný kameň</a:t>
            </a:r>
          </a:p>
        </p:txBody>
      </p:sp>
      <p:pic>
        <p:nvPicPr>
          <p:cNvPr id="27651" name="Zástupný symbol obsahu 4" descr="40054220_10212638416263454_4472341529700073472_n.jpg">
            <a:extLst>
              <a:ext uri="{FF2B5EF4-FFF2-40B4-BE49-F238E27FC236}">
                <a16:creationId xmlns:a16="http://schemas.microsoft.com/office/drawing/2014/main" id="{05137DB7-C8BE-46ED-8D74-7B147BA694F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87613"/>
            <a:ext cx="3657600" cy="2797175"/>
          </a:xfrm>
        </p:spPr>
      </p:pic>
      <p:pic>
        <p:nvPicPr>
          <p:cNvPr id="27652" name="Zástupný symbol obsahu 5" descr="40079669_10212638415903445_3437805627466842112_n.jpg">
            <a:extLst>
              <a:ext uri="{FF2B5EF4-FFF2-40B4-BE49-F238E27FC236}">
                <a16:creationId xmlns:a16="http://schemas.microsoft.com/office/drawing/2014/main" id="{87E93BC0-E2A2-4470-ADBD-0B2BAE16F553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0375" y="2003425"/>
            <a:ext cx="3657600" cy="376555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F420D-403A-4BFF-81FC-5546FDC99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k-SK" dirty="0"/>
              <a:t>Recenzie s koncentrátom na vodný kameň</a:t>
            </a:r>
          </a:p>
        </p:txBody>
      </p:sp>
      <p:pic>
        <p:nvPicPr>
          <p:cNvPr id="28675" name="Zástupný symbol obsahu 4" descr="46925579_10213267684834775_2081093465172606976_n.jpg">
            <a:extLst>
              <a:ext uri="{FF2B5EF4-FFF2-40B4-BE49-F238E27FC236}">
                <a16:creationId xmlns:a16="http://schemas.microsoft.com/office/drawing/2014/main" id="{90AFA8B3-07F1-4C37-84AE-0EDDCC3BC36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0" y="1600200"/>
            <a:ext cx="3556000" cy="4572000"/>
          </a:xfrm>
        </p:spPr>
      </p:pic>
      <p:pic>
        <p:nvPicPr>
          <p:cNvPr id="28676" name="Zástupný symbol obsahu 7" descr="46918728_10213267683874751_8102459239877836800_n.jpg">
            <a:extLst>
              <a:ext uri="{FF2B5EF4-FFF2-40B4-BE49-F238E27FC236}">
                <a16:creationId xmlns:a16="http://schemas.microsoft.com/office/drawing/2014/main" id="{B9E59A49-20CC-47AE-929B-7EAD6C1E4A70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0375" y="2190750"/>
            <a:ext cx="3657600" cy="33909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16A481-10D1-4350-A32A-BDD2B511B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k-SK" dirty="0"/>
              <a:t>Recenzie s koncentrátom na vodný kameň</a:t>
            </a:r>
          </a:p>
        </p:txBody>
      </p:sp>
      <p:pic>
        <p:nvPicPr>
          <p:cNvPr id="29699" name="Zástupný symbol obsahu 4" descr="46821424_10213267684554768_8021694239597395968_n.jpg">
            <a:extLst>
              <a:ext uri="{FF2B5EF4-FFF2-40B4-BE49-F238E27FC236}">
                <a16:creationId xmlns:a16="http://schemas.microsoft.com/office/drawing/2014/main" id="{A07D5FC5-1F81-4C47-97B0-BE92CFDE974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pic>
        <p:nvPicPr>
          <p:cNvPr id="29700" name="Zástupný symbol obsahu 5" descr="46969485_10213267684114757_1128266622801281024_n.jpg">
            <a:extLst>
              <a:ext uri="{FF2B5EF4-FFF2-40B4-BE49-F238E27FC236}">
                <a16:creationId xmlns:a16="http://schemas.microsoft.com/office/drawing/2014/main" id="{AE35B0E9-0C08-4224-B739-9F61E7D6E5FE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EE299D-4EA6-49D5-9047-6EFF9B40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k-SK" dirty="0"/>
              <a:t>Recenzie s koncentrátom na vodný kameň</a:t>
            </a:r>
          </a:p>
        </p:txBody>
      </p:sp>
      <p:pic>
        <p:nvPicPr>
          <p:cNvPr id="30723" name="Zástupný symbol obsahu 4" descr="46887678_10213267685074781_667079897914540032_n.jpg">
            <a:extLst>
              <a:ext uri="{FF2B5EF4-FFF2-40B4-BE49-F238E27FC236}">
                <a16:creationId xmlns:a16="http://schemas.microsoft.com/office/drawing/2014/main" id="{938AA56F-6699-443E-BBD7-DEA42944D44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pic>
        <p:nvPicPr>
          <p:cNvPr id="30724" name="Zástupný symbol obsahu 5" descr="46902854_10213267685314787_3516879995475591168_n.jpg">
            <a:extLst>
              <a:ext uri="{FF2B5EF4-FFF2-40B4-BE49-F238E27FC236}">
                <a16:creationId xmlns:a16="http://schemas.microsoft.com/office/drawing/2014/main" id="{33949EEC-1535-447A-85EA-38BCE286D3AC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96CA56-C90F-457E-925B-D5DDDE272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k-SK" dirty="0"/>
              <a:t>Odstraňovač škvŕn</a:t>
            </a:r>
          </a:p>
        </p:txBody>
      </p:sp>
      <p:pic>
        <p:nvPicPr>
          <p:cNvPr id="31747" name="Zástupný symbol obsahu 4" descr="mr.-wipes-odstranovac-skvrn-847.thumb_466x466.jpg">
            <a:extLst>
              <a:ext uri="{FF2B5EF4-FFF2-40B4-BE49-F238E27FC236}">
                <a16:creationId xmlns:a16="http://schemas.microsoft.com/office/drawing/2014/main" id="{63F409B9-0DD2-4579-A30E-F9C784B7FA4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3657600" cy="3657600"/>
          </a:xfrm>
        </p:spPr>
      </p:pic>
      <p:sp>
        <p:nvSpPr>
          <p:cNvPr id="31748" name="Zástupný symbol obsahu 3">
            <a:extLst>
              <a:ext uri="{FF2B5EF4-FFF2-40B4-BE49-F238E27FC236}">
                <a16:creationId xmlns:a16="http://schemas.microsoft.com/office/drawing/2014/main" id="{D7461E4E-9C40-409F-B429-FEB28992457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286125" y="1600200"/>
            <a:ext cx="5143500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sk-SK" altLang="en-US" sz="1600" b="1"/>
          </a:p>
          <a:p>
            <a:r>
              <a:rPr lang="sk-SK" altLang="en-US" sz="1600"/>
              <a:t>Prostriedok na čistenie škvŕn je navrhnutý tak, aby odstránil aj najťažšiu špinu ako trávu, líčenie, olej, džús, čaj a kávu. Čistí goliere špinu z oblečenia. Jeho zloženie nepoškodzuje farby a vlákna látok. Vhodné na pranie v rukách a v práčke. Použitie: Nalejte potrebné množstvo na mokrú škvrnu a počkajte 2 - 3 minúty. Potom operte v rukách alebo v práčke. Vždy vyskúšajte prostriedky na vnútornej časti oblečenia na vyblednutie farby. Na odtestovanie, naneste výrobok a počkajte 2 - 3 minúty, potom vypláchnite. Ak sa farba zmenila, nepoužívajte na oblečenie. Nečakajte viac ako 2 - 3 minúty na zmenu farby. Naneste viac ako raz na staršie škvrny. Čerstvé škvrny sa odstraňujú ľahšie ako staré.</a:t>
            </a:r>
          </a:p>
          <a:p>
            <a:endParaRPr lang="sk-SK" altLang="en-US" sz="1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A13874-3AF5-4CC8-AB6B-6A89CB71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k-SK" dirty="0"/>
              <a:t>Recenzie s odstraňovačom škvŕn</a:t>
            </a:r>
          </a:p>
        </p:txBody>
      </p:sp>
      <p:pic>
        <p:nvPicPr>
          <p:cNvPr id="32771" name="Zástupný symbol obsahu 4" descr="41447941_10212735697535425_735301364602634240_n.jpg">
            <a:extLst>
              <a:ext uri="{FF2B5EF4-FFF2-40B4-BE49-F238E27FC236}">
                <a16:creationId xmlns:a16="http://schemas.microsoft.com/office/drawing/2014/main" id="{FBA425F1-3CE4-461E-BB70-A1C132A6BAD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788" y="1600200"/>
            <a:ext cx="3400425" cy="4572000"/>
          </a:xfrm>
        </p:spPr>
      </p:pic>
      <p:pic>
        <p:nvPicPr>
          <p:cNvPr id="32772" name="Zástupný symbol obsahu 5" descr="41452230_10212735697935435_6625399057407803392_n.jpg">
            <a:extLst>
              <a:ext uri="{FF2B5EF4-FFF2-40B4-BE49-F238E27FC236}">
                <a16:creationId xmlns:a16="http://schemas.microsoft.com/office/drawing/2014/main" id="{9F387BD2-EBA4-4311-8CBA-33D5E768D80C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8963" y="1600200"/>
            <a:ext cx="3400425" cy="4572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6AC8AF-5E25-4751-9595-A6AAAF743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k-SK" dirty="0"/>
              <a:t>Recenzie s odstraňovačom škvŕn</a:t>
            </a:r>
          </a:p>
        </p:txBody>
      </p:sp>
      <p:pic>
        <p:nvPicPr>
          <p:cNvPr id="33795" name="Zástupný symbol obsahu 3" descr="45421935_10213125581842289_1034500468753039360_n.jpg">
            <a:extLst>
              <a:ext uri="{FF2B5EF4-FFF2-40B4-BE49-F238E27FC236}">
                <a16:creationId xmlns:a16="http://schemas.microsoft.com/office/drawing/2014/main" id="{6637BCB9-3D09-446D-B236-B1EE8079EBD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3788" y="1600200"/>
            <a:ext cx="3654425" cy="48736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0973C-EA71-4FEF-80A5-96539200E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3429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2000" b="1" u="sng" dirty="0"/>
              <a:t>Čistiace utierky s vôňou morského vánku</a:t>
            </a:r>
            <a:br>
              <a:rPr lang="sk-SK" sz="2000" b="1" u="sng" dirty="0"/>
            </a:br>
            <a:br>
              <a:rPr lang="sk-SK" sz="2000" dirty="0"/>
            </a:br>
            <a:r>
              <a:rPr lang="sk-SK" sz="2000" dirty="0"/>
              <a:t>Bezpečne a účinne čistia takmer každý typ povrchu len v 1 aplikácii. Odstraňujú prach, </a:t>
            </a:r>
            <a:r>
              <a:rPr lang="sk-SK" sz="2000" dirty="0" err="1"/>
              <a:t>otlačky</a:t>
            </a:r>
            <a:r>
              <a:rPr lang="sk-SK" sz="2000" dirty="0"/>
              <a:t> prstov a škvrny bez námahy. Sú vhodné pre rôzne plochy, vrátane dreva, nehrdzavejúcej ocele, mramoru, žule, plastu, porcelánu, skla a elektroniky. Obrúsky poskytujú hygienické používanie a sviežosť. Zloženie bez voskov zanecháva čistenie bez stôp. Použitie: Vytiahnite obrúsok a vyčistite plochu. Netreba oplachovať. Uzavrite balenie, aby ste predišli vysušeniu obrúskov. </a:t>
            </a:r>
            <a:r>
              <a:rPr lang="sk-SK" sz="2000" dirty="0" err="1"/>
              <a:t>Odtestujte</a:t>
            </a:r>
            <a:r>
              <a:rPr lang="sk-SK" sz="2000" dirty="0"/>
              <a:t> na nenápadnej časti.</a:t>
            </a:r>
            <a:br>
              <a:rPr lang="sk-SK" sz="2000" dirty="0"/>
            </a:br>
            <a:r>
              <a:rPr lang="sk-SK" sz="2000" dirty="0"/>
              <a:t>Objem40 ks</a:t>
            </a:r>
            <a:br>
              <a:rPr lang="sk-SK" sz="2000" dirty="0"/>
            </a:br>
            <a:br>
              <a:rPr lang="sk-SK" sz="2000" dirty="0"/>
            </a:br>
            <a:br>
              <a:rPr lang="sk-SK" sz="2000" dirty="0"/>
            </a:br>
            <a:r>
              <a:rPr lang="sk-SK" sz="2000" dirty="0"/>
              <a:t> </a:t>
            </a:r>
          </a:p>
        </p:txBody>
      </p:sp>
      <p:pic>
        <p:nvPicPr>
          <p:cNvPr id="10243" name="Zástupný symbol obsahu 3" descr="1205001-750x750-263x263.jpg">
            <a:extLst>
              <a:ext uri="{FF2B5EF4-FFF2-40B4-BE49-F238E27FC236}">
                <a16:creationId xmlns:a16="http://schemas.microsoft.com/office/drawing/2014/main" id="{3356A205-552E-4AD7-8DED-896D028C48F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7438" y="3714750"/>
            <a:ext cx="3214687" cy="25050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47D7BD-2DC4-4B87-8DB2-DABCF0258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43576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2000" b="1" u="sng" dirty="0"/>
              <a:t>Čistiace utierky s vôňou citróna</a:t>
            </a:r>
            <a:br>
              <a:rPr lang="sk-SK" sz="2000" b="1" u="sng" dirty="0"/>
            </a:br>
            <a:br>
              <a:rPr lang="sk-SK" sz="2200" dirty="0"/>
            </a:br>
            <a:r>
              <a:rPr lang="sk-SK" sz="2200" dirty="0"/>
              <a:t>Bezpečne a účinne čistia takmer každý typ povrchu len v 1 aplikácii. Odstraňujú prach, </a:t>
            </a:r>
            <a:r>
              <a:rPr lang="sk-SK" sz="2200" dirty="0" err="1"/>
              <a:t>otlačky</a:t>
            </a:r>
            <a:r>
              <a:rPr lang="sk-SK" sz="2200" dirty="0"/>
              <a:t> prstov a škvrny bez námahy. Sú vhodné pre rôzne plochy, vrátane dreva, nehrdzavejúcej ocele, mramoru, žule, plastu, porcelánu, skla a elektroniky. Obrúsky poskytujú hygienické používanie a sviežosť. Zloženie bez voskov zanecháva čistenie bez stôp. Použitie: Vytiahnite obrúsok a vyčistite plochu. Netreba oplachovať. Uzavrite balenie, aby ste predišli vysušeniu obrúskov. </a:t>
            </a:r>
            <a:r>
              <a:rPr lang="sk-SK" sz="2200" dirty="0" err="1"/>
              <a:t>Odtestujte</a:t>
            </a:r>
            <a:r>
              <a:rPr lang="sk-SK" sz="2200" dirty="0"/>
              <a:t> na nenápadnej časti.</a:t>
            </a:r>
            <a:br>
              <a:rPr lang="sk-SK" sz="2200" dirty="0"/>
            </a:br>
            <a:r>
              <a:rPr lang="sk-SK" sz="2200" dirty="0"/>
              <a:t>Objem40 ks</a:t>
            </a:r>
            <a:br>
              <a:rPr lang="sk-SK" sz="2200" dirty="0"/>
            </a:br>
            <a:br>
              <a:rPr lang="sk-SK" dirty="0"/>
            </a:br>
            <a:endParaRPr lang="sk-SK" dirty="0"/>
          </a:p>
        </p:txBody>
      </p:sp>
      <p:pic>
        <p:nvPicPr>
          <p:cNvPr id="11267" name="Zástupný symbol obsahu 3" descr="1205002-750x750-263x263.jpg">
            <a:extLst>
              <a:ext uri="{FF2B5EF4-FFF2-40B4-BE49-F238E27FC236}">
                <a16:creationId xmlns:a16="http://schemas.microsoft.com/office/drawing/2014/main" id="{150FB668-FA17-4EC6-B979-34DF6F72353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5" y="3643313"/>
            <a:ext cx="2505075" cy="25050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CEE9E7-0B87-4C4C-AD77-42FB87549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k-SK" dirty="0">
                <a:solidFill>
                  <a:schemeClr val="accent3">
                    <a:lumMod val="75000"/>
                  </a:schemeClr>
                </a:solidFill>
              </a:rPr>
              <a:t>Prostriedok na umývanie riadu</a:t>
            </a:r>
          </a:p>
        </p:txBody>
      </p:sp>
      <p:pic>
        <p:nvPicPr>
          <p:cNvPr id="12291" name="Zástupný symbol obsahu 4" descr="mr.-wipes-prostriedok-na-umyvanie-riadu-185.thumb_466x466.jpg">
            <a:extLst>
              <a:ext uri="{FF2B5EF4-FFF2-40B4-BE49-F238E27FC236}">
                <a16:creationId xmlns:a16="http://schemas.microsoft.com/office/drawing/2014/main" id="{90BB7E45-519C-42EF-AC70-E50550FC1AA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3657600" cy="3657600"/>
          </a:xfrm>
        </p:spPr>
      </p:pic>
      <p:sp>
        <p:nvSpPr>
          <p:cNvPr id="12292" name="Zástupný symbol obsahu 3">
            <a:extLst>
              <a:ext uri="{FF2B5EF4-FFF2-40B4-BE49-F238E27FC236}">
                <a16:creationId xmlns:a16="http://schemas.microsoft.com/office/drawing/2014/main" id="{7A6575E2-507E-4D5C-B0C9-1D1D34E78D5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00563" y="1714500"/>
            <a:ext cx="3944937" cy="4757738"/>
          </a:xfrm>
        </p:spPr>
        <p:txBody>
          <a:bodyPr/>
          <a:lstStyle/>
          <a:p>
            <a:r>
              <a:rPr lang="sk-SK" altLang="en-US" sz="1600" b="1"/>
              <a:t>Popis</a:t>
            </a:r>
          </a:p>
          <a:p>
            <a:r>
              <a:rPr lang="sk-SK" altLang="en-US" sz="1600"/>
              <a:t>Koncentrované zloženie je účinné na umývanie v studenej aj v teplej vode. Jeho silné zloženie jednoducho odstraňuje všetky typy nečistôt a škvŕn poskytujúc šetrenie vody a času. Kukuričný, kokosový, palmový olej a glycerín obsiahnuté v zložení poskytujú ochranu a sú jemné k rukám. Príjemná vôňa citrusu zanechá riady voňavé a odolné voči nepríjemnému pachu v špongiách a hubkách, alebo v dreze. Použitie: Zrieďte 5 ml v 3 L vody.</a:t>
            </a:r>
          </a:p>
          <a:p>
            <a:endParaRPr lang="sk-SK" altLang="en-US"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461ABC-8C5F-4FF1-BED4-7D0686FEB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k-SK" dirty="0"/>
              <a:t>Čistič na kovy </a:t>
            </a:r>
          </a:p>
        </p:txBody>
      </p:sp>
      <p:pic>
        <p:nvPicPr>
          <p:cNvPr id="13315" name="Zástupný symbol obsahu 4" descr="mr.-wipes-cistic-na-kovy-384.thumb_466x466.jpg">
            <a:extLst>
              <a:ext uri="{FF2B5EF4-FFF2-40B4-BE49-F238E27FC236}">
                <a16:creationId xmlns:a16="http://schemas.microsoft.com/office/drawing/2014/main" id="{B5E8A36E-EC53-4D0B-8755-2BEB585F066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3657600" cy="3657600"/>
          </a:xfrm>
        </p:spPr>
      </p:pic>
      <p:sp>
        <p:nvSpPr>
          <p:cNvPr id="13316" name="Zástupný symbol obsahu 3">
            <a:extLst>
              <a:ext uri="{FF2B5EF4-FFF2-40B4-BE49-F238E27FC236}">
                <a16:creationId xmlns:a16="http://schemas.microsoft.com/office/drawing/2014/main" id="{4AAEC57C-054B-455A-B14B-8091A63E874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/>
          <a:lstStyle/>
          <a:p>
            <a:r>
              <a:rPr lang="sk-SK" altLang="en-US" sz="1600"/>
              <a:t>Popis:</a:t>
            </a:r>
          </a:p>
          <a:p>
            <a:r>
              <a:rPr lang="sk-SK" altLang="en-US" sz="1600"/>
              <a:t>Účinne odstraňuje spáleniny, hrdzu, stopy oxidu z hrncov, panvíc a iného oceľového a medeného kuchynského náradia</a:t>
            </a:r>
          </a:p>
          <a:p>
            <a:r>
              <a:rPr lang="sk-SK" altLang="en-US" sz="1600"/>
              <a:t>Vhodné na meď, mosadz a nehrdzavejúcu oceľ</a:t>
            </a:r>
          </a:p>
          <a:p>
            <a:r>
              <a:rPr lang="sk-SK" altLang="en-US" sz="1600"/>
              <a:t>Nepoužívajte na lakované povrchy alebo povrchy z mäkkých kovov ako cín, pretože sa môžu objaviť škrabance</a:t>
            </a:r>
          </a:p>
          <a:p>
            <a:r>
              <a:rPr lang="sk-SK" altLang="en-US" sz="1600"/>
              <a:t>Nepoužívajte na zrkadlá alebo lesklé povrchy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481218-306B-4536-A11E-2B5D0EB2E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k-SK" dirty="0">
                <a:solidFill>
                  <a:schemeClr val="accent3">
                    <a:lumMod val="75000"/>
                  </a:schemeClr>
                </a:solidFill>
              </a:rPr>
              <a:t>Recenzie s používaním čističa na kovy</a:t>
            </a:r>
          </a:p>
        </p:txBody>
      </p:sp>
      <p:pic>
        <p:nvPicPr>
          <p:cNvPr id="14339" name="Zástupný symbol obsahu 3" descr="16681562_10203138217813229_8810540357018866857_n.jpg">
            <a:extLst>
              <a:ext uri="{FF2B5EF4-FFF2-40B4-BE49-F238E27FC236}">
                <a16:creationId xmlns:a16="http://schemas.microsoft.com/office/drawing/2014/main" id="{31EAA9CB-25EE-4510-813D-081209F5FCF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4188" y="1600200"/>
            <a:ext cx="4873625" cy="48736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1929BB-4DF8-45D8-9F38-B8DEC02AB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k-SK" dirty="0">
                <a:solidFill>
                  <a:schemeClr val="accent3">
                    <a:lumMod val="75000"/>
                  </a:schemeClr>
                </a:solidFill>
              </a:rPr>
              <a:t>Čistič v spreji</a:t>
            </a:r>
          </a:p>
        </p:txBody>
      </p:sp>
      <p:pic>
        <p:nvPicPr>
          <p:cNvPr id="15363" name="Zástupný symbol obsahu 4" descr="mr.-wipes-cistic-v-spreji-186.thumb_466x466.jpg">
            <a:extLst>
              <a:ext uri="{FF2B5EF4-FFF2-40B4-BE49-F238E27FC236}">
                <a16:creationId xmlns:a16="http://schemas.microsoft.com/office/drawing/2014/main" id="{A4B73EDC-FB06-46E5-BA80-A70DA3EBC08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3657600" cy="3657600"/>
          </a:xfrm>
        </p:spPr>
      </p:pic>
      <p:sp>
        <p:nvSpPr>
          <p:cNvPr id="15364" name="Zástupný symbol obsahu 3">
            <a:extLst>
              <a:ext uri="{FF2B5EF4-FFF2-40B4-BE49-F238E27FC236}">
                <a16:creationId xmlns:a16="http://schemas.microsoft.com/office/drawing/2014/main" id="{67A64E22-FDC4-4CA6-A0CF-3D6C0428737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/>
          <a:lstStyle/>
          <a:p>
            <a:endParaRPr lang="sk-SK" altLang="en-US" sz="1400"/>
          </a:p>
          <a:p>
            <a:r>
              <a:rPr lang="sk-SK" altLang="en-US" sz="1400"/>
              <a:t>Popis:</a:t>
            </a:r>
          </a:p>
          <a:p>
            <a:r>
              <a:rPr lang="sk-SK" altLang="en-US" sz="1400"/>
              <a:t>Čistič okamžite reaguje na rôznych povrchoch kuchynských nečistôt a usadenej špiny. Odporúčané povrchy:  Kuchynské linky, skrine, nehrdzavejúca oceľ, dlaždice, keramické povrchy; Digestor, trúba, ohrievač, fritéza; odkvapkávanie a zvyšky jedla, pripálené hrnce Použitie: nastriekajte čistič 2 - 3 z 20 cm od povrchu, nechajte pôsobiť 2 - 3 minúty a potom utrite mokrou špongiou. V prípade odolných škvŕn zvýšte čas na 4 - 5 minút a pošúchajte povrch s morkou špongiou.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08932A-D686-4C85-9CB6-93093676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k-SK" dirty="0">
                <a:solidFill>
                  <a:schemeClr val="accent3">
                    <a:lumMod val="75000"/>
                  </a:schemeClr>
                </a:solidFill>
              </a:rPr>
              <a:t>Recenzie s používaním čističa v spreji</a:t>
            </a:r>
          </a:p>
        </p:txBody>
      </p:sp>
      <p:pic>
        <p:nvPicPr>
          <p:cNvPr id="16387" name="Zástupný symbol obsahu 4" descr="33619949_1665712496853269_7017195289932988416_n.jpg">
            <a:extLst>
              <a:ext uri="{FF2B5EF4-FFF2-40B4-BE49-F238E27FC236}">
                <a16:creationId xmlns:a16="http://schemas.microsoft.com/office/drawing/2014/main" id="{6B5AD43E-7CD3-431D-AC25-E836B6079FA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3657600" cy="3657600"/>
          </a:xfrm>
        </p:spPr>
      </p:pic>
      <p:pic>
        <p:nvPicPr>
          <p:cNvPr id="16388" name="Zástupný symbol obsahu 7" descr="33642780_1665712530186599_1914390773504147456_n.jpg">
            <a:extLst>
              <a:ext uri="{FF2B5EF4-FFF2-40B4-BE49-F238E27FC236}">
                <a16:creationId xmlns:a16="http://schemas.microsoft.com/office/drawing/2014/main" id="{A4F15EE1-E68A-48D7-851B-DC3F727474F7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0375" y="2057400"/>
            <a:ext cx="3657600" cy="36576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Arkáda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kád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181</TotalTime>
  <Words>702</Words>
  <Application>Microsoft Office PowerPoint</Application>
  <PresentationFormat>Prezentácia na obrazovke (4:3)</PresentationFormat>
  <Paragraphs>58</Paragraphs>
  <Slides>26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27" baseType="lpstr">
      <vt:lpstr>Arkáda</vt:lpstr>
      <vt:lpstr>Mr.Wipes BIO HOME</vt:lpstr>
      <vt:lpstr>&gt;&gt;&gt;Čistiace výrobky&lt;&lt;&lt;</vt:lpstr>
      <vt:lpstr>Čistiace utierky s vôňou morského vánku  Bezpečne a účinne čistia takmer každý typ povrchu len v 1 aplikácii. Odstraňujú prach, otlačky prstov a škvrny bez námahy. Sú vhodné pre rôzne plochy, vrátane dreva, nehrdzavejúcej ocele, mramoru, žule, plastu, porcelánu, skla a elektroniky. Obrúsky poskytujú hygienické používanie a sviežosť. Zloženie bez voskov zanecháva čistenie bez stôp. Použitie: Vytiahnite obrúsok a vyčistite plochu. Netreba oplachovať. Uzavrite balenie, aby ste predišli vysušeniu obrúskov. Odtestujte na nenápadnej časti. Objem40 ks    </vt:lpstr>
      <vt:lpstr>Čistiace utierky s vôňou citróna  Bezpečne a účinne čistia takmer každý typ povrchu len v 1 aplikácii. Odstraňujú prach, otlačky prstov a škvrny bez námahy. Sú vhodné pre rôzne plochy, vrátane dreva, nehrdzavejúcej ocele, mramoru, žule, plastu, porcelánu, skla a elektroniky. Obrúsky poskytujú hygienické používanie a sviežosť. Zloženie bez voskov zanecháva čistenie bez stôp. Použitie: Vytiahnite obrúsok a vyčistite plochu. Netreba oplachovať. Uzavrite balenie, aby ste predišli vysušeniu obrúskov. Odtestujte na nenápadnej časti. Objem40 ks  </vt:lpstr>
      <vt:lpstr>Prostriedok na umývanie riadu</vt:lpstr>
      <vt:lpstr>Čistič na kovy </vt:lpstr>
      <vt:lpstr>Recenzie s používaním čističa na kovy</vt:lpstr>
      <vt:lpstr>Čistič v spreji</vt:lpstr>
      <vt:lpstr>Recenzie s používaním čističa v spreji</vt:lpstr>
      <vt:lpstr>Recenzie s čističom v spreji</vt:lpstr>
      <vt:lpstr>Viacúčelový koncentrát – vôňa bielych kvetov&lt;&lt;&lt;</vt:lpstr>
      <vt:lpstr>Viacúčelový koncentrát – vôňa čistého mydla&lt;&lt;&lt;</vt:lpstr>
      <vt:lpstr>Recenzie s používaním viacúčelového koncentrátu </vt:lpstr>
      <vt:lpstr>Prostriedok na dláždené povrchy</vt:lpstr>
      <vt:lpstr>Prostriedok na drevené a laminátové podlahy</vt:lpstr>
      <vt:lpstr>Recenzie s prostriedkom na laminátové a drevenné podlahy</vt:lpstr>
      <vt:lpstr>Koncentrát na vodný kameň</vt:lpstr>
      <vt:lpstr>Koncentrát na vodný kameň - popis</vt:lpstr>
      <vt:lpstr>Recenzie s koncentrátom na vodný kameň</vt:lpstr>
      <vt:lpstr>Recenzie s koncentrátom na vodný kameň</vt:lpstr>
      <vt:lpstr>Recenzie s koncentrátom na vodný kameň</vt:lpstr>
      <vt:lpstr>Recenzie s koncentrátom na vodný kameň</vt:lpstr>
      <vt:lpstr>Recenzie s koncentrátom na vodný kameň</vt:lpstr>
      <vt:lpstr>Odstraňovač škvŕn</vt:lpstr>
      <vt:lpstr>Recenzie s odstraňovačom škvŕn</vt:lpstr>
      <vt:lpstr>Recenzie s odstraňovačom škvŕn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MR.WIPES</dc:title>
  <dc:creator>skapoo</dc:creator>
  <cp:lastModifiedBy>Neznámy používateľ</cp:lastModifiedBy>
  <cp:revision>24</cp:revision>
  <dcterms:created xsi:type="dcterms:W3CDTF">2018-12-10T19:35:45Z</dcterms:created>
  <dcterms:modified xsi:type="dcterms:W3CDTF">2020-05-13T11:37:14Z</dcterms:modified>
</cp:coreProperties>
</file>